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64" r:id="rId3"/>
    <p:sldId id="266" r:id="rId4"/>
    <p:sldId id="267" r:id="rId5"/>
    <p:sldId id="272" r:id="rId6"/>
    <p:sldId id="273" r:id="rId7"/>
    <p:sldId id="279" r:id="rId8"/>
    <p:sldId id="275" r:id="rId9"/>
    <p:sldId id="274" r:id="rId10"/>
    <p:sldId id="280" r:id="rId11"/>
    <p:sldId id="281" r:id="rId12"/>
    <p:sldId id="27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43"/>
  </p:normalViewPr>
  <p:slideViewPr>
    <p:cSldViewPr snapToGrid="0">
      <p:cViewPr varScale="1">
        <p:scale>
          <a:sx n="110" d="100"/>
          <a:sy n="110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2023. 08. 06.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86441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2023. 08. 06.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6257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2023. 08. 06.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219621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2023. 08. 06.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27385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2023. 08. 06.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720501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2023. 08. 06.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39309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2023. 08. 06.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898897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2023. 08. 06.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055222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2023. 08. 06.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41458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2023. 08. 06.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06904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2023. 08. 06.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25072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2023. 08. 06.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97035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2023. 08. 06.</a:t>
            </a:fld>
            <a:endParaRPr lang="en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84954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2023. 08. 06.</a:t>
            </a:fld>
            <a:endParaRPr lang="en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621694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2023. 08. 06.</a:t>
            </a:fld>
            <a:endParaRPr lang="en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4757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2023. 08. 06.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71273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60BBDE6-7693-904A-97D1-05ADAE880626}" type="datetimeFigureOut">
              <a:rPr lang="en-HU" smtClean="0"/>
              <a:t>2023. 08. 06.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7585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60BBDE6-7693-904A-97D1-05ADAE880626}" type="datetimeFigureOut">
              <a:rPr lang="en-HU" smtClean="0"/>
              <a:t>2023. 08. 06.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16077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62164E-4528-40DB-BC26-D6DDE216A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363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30007FA-C6A2-43A0-8045-7016AEF81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255CB-931A-4849-58E1-7198CD0A7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865974"/>
            <a:ext cx="8676222" cy="3643822"/>
          </a:xfrm>
        </p:spPr>
        <p:txBody>
          <a:bodyPr anchor="ctr">
            <a:normAutofit/>
          </a:bodyPr>
          <a:lstStyle/>
          <a:p>
            <a:r>
              <a:rPr lang="en-HU" sz="6600" dirty="0"/>
              <a:t>Tansformer Alkalmazások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7D14E-60E4-BB73-EE7C-DC6E34D72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5542384"/>
            <a:ext cx="8676222" cy="6282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HU" sz="1500">
                <a:solidFill>
                  <a:srgbClr val="E6E6E6"/>
                </a:solidFill>
              </a:rPr>
              <a:t>Dr. Szemenyei Márton</a:t>
            </a:r>
          </a:p>
          <a:p>
            <a:pPr>
              <a:lnSpc>
                <a:spcPct val="90000"/>
              </a:lnSpc>
            </a:pPr>
            <a:r>
              <a:rPr lang="en-HU" sz="1500">
                <a:solidFill>
                  <a:srgbClr val="E6E6E6"/>
                </a:solidFill>
              </a:rPr>
              <a:t>BME VIK IIT</a:t>
            </a:r>
          </a:p>
        </p:txBody>
      </p:sp>
    </p:spTree>
    <p:extLst>
      <p:ext uri="{BB962C8B-B14F-4D97-AF65-F5344CB8AC3E}">
        <p14:creationId xmlns:p14="http://schemas.microsoft.com/office/powerpoint/2010/main" val="356633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HU" dirty="0">
                <a:solidFill>
                  <a:schemeClr val="tx1"/>
                </a:solidFill>
              </a:rPr>
              <a:t>Tracking: MOTR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4852D-6BBB-7001-34AD-2620BF9CA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04" y="1675051"/>
            <a:ext cx="9905998" cy="3581401"/>
          </a:xfrm>
        </p:spPr>
        <p:txBody>
          <a:bodyPr anchor="t">
            <a:normAutofit/>
          </a:bodyPr>
          <a:lstStyle/>
          <a:p>
            <a:r>
              <a:rPr lang="en-HU" dirty="0"/>
              <a:t>Két fajta query</a:t>
            </a:r>
          </a:p>
          <a:p>
            <a:pPr lvl="1"/>
            <a:r>
              <a:rPr lang="en-HU" dirty="0"/>
              <a:t>Detect: Új objektumok</a:t>
            </a:r>
          </a:p>
          <a:p>
            <a:pPr lvl="1"/>
            <a:r>
              <a:rPr lang="en-HU" dirty="0"/>
              <a:t>Track: Már meglávő trackletek</a:t>
            </a:r>
          </a:p>
        </p:txBody>
      </p:sp>
      <p:pic>
        <p:nvPicPr>
          <p:cNvPr id="5" name="Picture 4" descr="A diagram of a process flow&#10;&#10;Description automatically generated">
            <a:extLst>
              <a:ext uri="{FF2B5EF4-FFF2-40B4-BE49-F238E27FC236}">
                <a16:creationId xmlns:a16="http://schemas.microsoft.com/office/drawing/2014/main" id="{31E1FD48-1A33-E3E8-D71A-DA63CCD12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136" y="2894636"/>
            <a:ext cx="7772400" cy="368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67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HU" dirty="0">
                <a:solidFill>
                  <a:schemeClr val="tx1"/>
                </a:solidFill>
              </a:rPr>
              <a:t>Tracking: MOTR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4852D-6BBB-7001-34AD-2620BF9CA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04" y="1675051"/>
            <a:ext cx="9905998" cy="3581401"/>
          </a:xfrm>
        </p:spPr>
        <p:txBody>
          <a:bodyPr anchor="t">
            <a:normAutofit/>
          </a:bodyPr>
          <a:lstStyle/>
          <a:p>
            <a:r>
              <a:rPr lang="en-HU" dirty="0"/>
              <a:t>Query interaction module (QIM)</a:t>
            </a:r>
          </a:p>
          <a:p>
            <a:pPr lvl="1"/>
            <a:r>
              <a:rPr lang="en-HU" dirty="0"/>
              <a:t>Melyik detection queryhez van tényleg objektum?</a:t>
            </a:r>
          </a:p>
          <a:p>
            <a:pPr lvl="1"/>
            <a:r>
              <a:rPr lang="en-HU" dirty="0"/>
              <a:t>Melyik track query veszett el?</a:t>
            </a:r>
          </a:p>
          <a:p>
            <a:pPr lvl="1"/>
            <a:r>
              <a:rPr lang="en-HU" dirty="0"/>
              <a:t>Temporal Aggregation network:</a:t>
            </a:r>
          </a:p>
          <a:p>
            <a:pPr lvl="2"/>
            <a:r>
              <a:rPr lang="en-HU" dirty="0"/>
              <a:t>Összekombózni a korábbi </a:t>
            </a:r>
            <a:br>
              <a:rPr lang="en-HU" dirty="0"/>
            </a:br>
            <a:r>
              <a:rPr lang="en-HU" dirty="0"/>
              <a:t>track query-t a mostanival</a:t>
            </a:r>
          </a:p>
        </p:txBody>
      </p:sp>
      <p:pic>
        <p:nvPicPr>
          <p:cNvPr id="6" name="Picture 5" descr="A diagram of a tan model&#10;&#10;Description automatically generated">
            <a:extLst>
              <a:ext uri="{FF2B5EF4-FFF2-40B4-BE49-F238E27FC236}">
                <a16:creationId xmlns:a16="http://schemas.microsoft.com/office/drawing/2014/main" id="{A72E8FF9-9BB9-5853-8203-6336044AF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0" y="3390900"/>
            <a:ext cx="74930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47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HU" dirty="0">
                <a:solidFill>
                  <a:schemeClr val="tx1"/>
                </a:solidFill>
              </a:rPr>
              <a:t>Párosítás: Stereo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4852D-6BBB-7001-34AD-2620BF9CA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04" y="1675051"/>
            <a:ext cx="9905998" cy="3581401"/>
          </a:xfrm>
        </p:spPr>
        <p:txBody>
          <a:bodyPr anchor="t">
            <a:normAutofit/>
          </a:bodyPr>
          <a:lstStyle/>
          <a:p>
            <a:r>
              <a:rPr lang="en-HU" dirty="0"/>
              <a:t>Stereo Depth: Megtalálni a párt ugyanabban a sorban</a:t>
            </a:r>
          </a:p>
          <a:p>
            <a:pPr lvl="1"/>
            <a:r>
              <a:rPr lang="en-HU" dirty="0"/>
              <a:t>Seq-toSeq problémaként értelmezhető</a:t>
            </a:r>
          </a:p>
          <a:p>
            <a:pPr lvl="1"/>
            <a:r>
              <a:rPr lang="en-HU" dirty="0"/>
              <a:t>Epipoláris egyenesek menén attention</a:t>
            </a:r>
          </a:p>
          <a:p>
            <a:pPr lvl="1"/>
            <a:r>
              <a:rPr lang="en-HU" dirty="0"/>
              <a:t>Context Adjustment:</a:t>
            </a:r>
          </a:p>
          <a:p>
            <a:pPr lvl="2"/>
            <a:r>
              <a:rPr lang="en-HU" dirty="0"/>
              <a:t>Sorok között is optimális legyen (conv)</a:t>
            </a:r>
          </a:p>
          <a:p>
            <a:pPr lvl="1"/>
            <a:r>
              <a:rPr lang="en-HU" dirty="0"/>
              <a:t>Optimális transport: sinkhorn algoritmus</a:t>
            </a:r>
          </a:p>
        </p:txBody>
      </p:sp>
      <p:pic>
        <p:nvPicPr>
          <p:cNvPr id="7" name="Picture 6" descr="A diagram of a transformer&#10;&#10;Description automatically generated">
            <a:extLst>
              <a:ext uri="{FF2B5EF4-FFF2-40B4-BE49-F238E27FC236}">
                <a16:creationId xmlns:a16="http://schemas.microsoft.com/office/drawing/2014/main" id="{D2B58AF3-3834-9878-B9A4-5FD20042F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60667"/>
            <a:ext cx="8654732" cy="2297333"/>
          </a:xfrm>
          <a:prstGeom prst="rect">
            <a:avLst/>
          </a:prstGeom>
        </p:spPr>
      </p:pic>
      <p:pic>
        <p:nvPicPr>
          <p:cNvPr id="9" name="Picture 8" descr="A diagram of a process&#10;&#10;Description automatically generated">
            <a:extLst>
              <a:ext uri="{FF2B5EF4-FFF2-40B4-BE49-F238E27FC236}">
                <a16:creationId xmlns:a16="http://schemas.microsoft.com/office/drawing/2014/main" id="{BFE92A0B-248D-5314-2A4D-0220F7E7D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1466850"/>
            <a:ext cx="43688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95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HU" dirty="0">
                <a:solidFill>
                  <a:schemeClr val="tx1"/>
                </a:solidFill>
              </a:rPr>
              <a:t>Párosítás: TransMatcher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4852D-6BBB-7001-34AD-2620BF9CA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04" y="1675051"/>
            <a:ext cx="9905998" cy="3581401"/>
          </a:xfrm>
        </p:spPr>
        <p:txBody>
          <a:bodyPr anchor="t">
            <a:normAutofit/>
          </a:bodyPr>
          <a:lstStyle/>
          <a:p>
            <a:r>
              <a:rPr lang="en-HU" dirty="0"/>
              <a:t>Person Re-ID</a:t>
            </a:r>
          </a:p>
          <a:p>
            <a:pPr lvl="1"/>
            <a:r>
              <a:rPr lang="en-HU" dirty="0"/>
              <a:t>Query-Gallery Cross-Attention</a:t>
            </a:r>
          </a:p>
          <a:p>
            <a:pPr lvl="1"/>
            <a:r>
              <a:rPr lang="en-HU" dirty="0"/>
              <a:t>Dekóder párosításra specializálva</a:t>
            </a:r>
          </a:p>
          <a:p>
            <a:pPr lvl="2"/>
            <a:r>
              <a:rPr lang="en-HU" dirty="0"/>
              <a:t>Sima Trafó: Globális feature átlagolás</a:t>
            </a:r>
          </a:p>
          <a:p>
            <a:pPr lvl="1"/>
            <a:r>
              <a:rPr lang="en-HU" dirty="0"/>
              <a:t>Prior: Tanulható súlyozás</a:t>
            </a:r>
          </a:p>
        </p:txBody>
      </p:sp>
      <p:pic>
        <p:nvPicPr>
          <p:cNvPr id="7" name="Picture 6" descr="A diagram of a computer&#10;&#10;Description automatically generated">
            <a:extLst>
              <a:ext uri="{FF2B5EF4-FFF2-40B4-BE49-F238E27FC236}">
                <a16:creationId xmlns:a16="http://schemas.microsoft.com/office/drawing/2014/main" id="{5190C68A-D6B7-D727-7762-125F74328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476" y="1495787"/>
            <a:ext cx="59817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23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HU" dirty="0">
                <a:solidFill>
                  <a:schemeClr val="tx1"/>
                </a:solidFill>
              </a:rPr>
              <a:t>Transformer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6E5D6D98-66F6-1A3D-1B8C-173F4DEB7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254" y="1867181"/>
            <a:ext cx="8811491" cy="484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7BF83F-172B-BDBA-D333-367087524E6F}"/>
              </a:ext>
            </a:extLst>
          </p:cNvPr>
          <p:cNvSpPr txBox="1"/>
          <p:nvPr/>
        </p:nvSpPr>
        <p:spPr>
          <a:xfrm>
            <a:off x="4190376" y="6653674"/>
            <a:ext cx="3808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U" sz="1000" dirty="0"/>
              <a:t>source: </a:t>
            </a:r>
            <a:r>
              <a:rPr lang="en-GB" sz="1000" dirty="0"/>
              <a:t>https://</a:t>
            </a:r>
            <a:r>
              <a:rPr lang="en-GB" sz="1000" dirty="0" err="1"/>
              <a:t>github.io</a:t>
            </a:r>
            <a:endParaRPr lang="en-HU" sz="1000" dirty="0"/>
          </a:p>
        </p:txBody>
      </p:sp>
    </p:spTree>
    <p:extLst>
      <p:ext uri="{BB962C8B-B14F-4D97-AF65-F5344CB8AC3E}">
        <p14:creationId xmlns:p14="http://schemas.microsoft.com/office/powerpoint/2010/main" val="3505263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HU" dirty="0">
                <a:solidFill>
                  <a:schemeClr val="tx1"/>
                </a:solidFill>
              </a:rPr>
              <a:t>Swin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4852D-6BBB-7001-34AD-2620BF9CA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04" y="1675051"/>
            <a:ext cx="9905998" cy="3581401"/>
          </a:xfrm>
        </p:spPr>
        <p:txBody>
          <a:bodyPr anchor="t">
            <a:normAutofit/>
          </a:bodyPr>
          <a:lstStyle/>
          <a:p>
            <a:r>
              <a:rPr lang="en-HU" dirty="0"/>
              <a:t>Probléma:</a:t>
            </a:r>
          </a:p>
          <a:p>
            <a:pPr lvl="1"/>
            <a:r>
              <a:rPr lang="en-HU" dirty="0"/>
              <a:t>Patchek száma véges (memória)</a:t>
            </a:r>
          </a:p>
          <a:p>
            <a:pPr lvl="1"/>
            <a:r>
              <a:rPr lang="en-HU" dirty="0"/>
              <a:t>Osztályozásnál ok</a:t>
            </a:r>
          </a:p>
          <a:p>
            <a:pPr lvl="1"/>
            <a:r>
              <a:rPr lang="en-HU" dirty="0"/>
              <a:t>Detektálás/szegmentálás</a:t>
            </a:r>
          </a:p>
          <a:p>
            <a:pPr lvl="2"/>
            <a:r>
              <a:rPr lang="en-HU" dirty="0"/>
              <a:t>Patch határok</a:t>
            </a:r>
          </a:p>
          <a:p>
            <a:r>
              <a:rPr lang="en-HU" dirty="0"/>
              <a:t>Shifted Window (SWIN)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6FB3E416-21FA-2AEC-43AA-B11152AF2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509" y="2611194"/>
            <a:ext cx="6959600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7CC63A-C77B-95F3-A1FF-435F29571AB6}"/>
              </a:ext>
            </a:extLst>
          </p:cNvPr>
          <p:cNvSpPr txBox="1"/>
          <p:nvPr/>
        </p:nvSpPr>
        <p:spPr>
          <a:xfrm>
            <a:off x="6353273" y="6611779"/>
            <a:ext cx="3808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U" sz="1000" dirty="0"/>
              <a:t>source: </a:t>
            </a:r>
            <a:r>
              <a:rPr lang="en-GB" sz="1000" dirty="0"/>
              <a:t>https://</a:t>
            </a:r>
            <a:r>
              <a:rPr lang="en-GB" sz="1000" dirty="0" err="1"/>
              <a:t>arxiv.org</a:t>
            </a:r>
            <a:r>
              <a:rPr lang="en-GB" sz="1000" dirty="0"/>
              <a:t>/abs/2103.14030</a:t>
            </a:r>
            <a:endParaRPr lang="en-HU" sz="1000" dirty="0"/>
          </a:p>
        </p:txBody>
      </p:sp>
    </p:spTree>
    <p:extLst>
      <p:ext uri="{BB962C8B-B14F-4D97-AF65-F5344CB8AC3E}">
        <p14:creationId xmlns:p14="http://schemas.microsoft.com/office/powerpoint/2010/main" val="2952489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HU" dirty="0">
                <a:solidFill>
                  <a:schemeClr val="tx1"/>
                </a:solidFill>
              </a:rPr>
              <a:t>Swin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4852D-6BBB-7001-34AD-2620BF9CA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04" y="1675051"/>
            <a:ext cx="9905998" cy="3581401"/>
          </a:xfrm>
        </p:spPr>
        <p:txBody>
          <a:bodyPr anchor="t">
            <a:normAutofit/>
          </a:bodyPr>
          <a:lstStyle/>
          <a:p>
            <a:r>
              <a:rPr lang="en-HU" dirty="0"/>
              <a:t>Probléma:</a:t>
            </a:r>
          </a:p>
          <a:p>
            <a:pPr lvl="1"/>
            <a:r>
              <a:rPr lang="en-HU" dirty="0"/>
              <a:t>Patchek száma véges (memória)</a:t>
            </a:r>
          </a:p>
          <a:p>
            <a:pPr lvl="1"/>
            <a:r>
              <a:rPr lang="en-HU" dirty="0"/>
              <a:t>Osztályozásnál ok</a:t>
            </a:r>
          </a:p>
          <a:p>
            <a:pPr lvl="1"/>
            <a:r>
              <a:rPr lang="en-HU" dirty="0"/>
              <a:t>Detektálás/szegmentálás</a:t>
            </a:r>
          </a:p>
          <a:p>
            <a:pPr lvl="2"/>
            <a:r>
              <a:rPr lang="en-HU" dirty="0"/>
              <a:t>Patch határok</a:t>
            </a:r>
          </a:p>
          <a:p>
            <a:r>
              <a:rPr lang="en-HU" dirty="0"/>
              <a:t>Shifted Window (SWIN)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ED5E994D-ACD3-E4EE-736D-758CF2715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503" y="1872575"/>
            <a:ext cx="58674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AD0854-49E2-9627-12D2-9109DD0106A4}"/>
              </a:ext>
            </a:extLst>
          </p:cNvPr>
          <p:cNvSpPr txBox="1"/>
          <p:nvPr/>
        </p:nvSpPr>
        <p:spPr>
          <a:xfrm>
            <a:off x="4617071" y="6638966"/>
            <a:ext cx="3808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U" sz="1000" dirty="0"/>
              <a:t>source: </a:t>
            </a:r>
            <a:r>
              <a:rPr lang="en-GB" sz="1000" dirty="0"/>
              <a:t>https://</a:t>
            </a:r>
            <a:r>
              <a:rPr lang="en-GB" sz="1000" dirty="0" err="1"/>
              <a:t>arxiv.org</a:t>
            </a:r>
            <a:r>
              <a:rPr lang="en-GB" sz="1000" dirty="0"/>
              <a:t>/abs/2103.14030</a:t>
            </a:r>
            <a:endParaRPr lang="en-HU" sz="1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42435F-0FD9-BB95-E85B-B14403AB3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057" y="4442901"/>
            <a:ext cx="7849970" cy="205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05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HU" dirty="0">
                <a:solidFill>
                  <a:schemeClr val="tx1"/>
                </a:solidFill>
              </a:rPr>
              <a:t>Detektálás: Swin + YOLO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4852D-6BBB-7001-34AD-2620BF9CA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04" y="1675051"/>
            <a:ext cx="9905998" cy="3581401"/>
          </a:xfrm>
        </p:spPr>
        <p:txBody>
          <a:bodyPr anchor="t">
            <a:normAutofit/>
          </a:bodyPr>
          <a:lstStyle/>
          <a:p>
            <a:r>
              <a:rPr lang="en-HU" dirty="0"/>
              <a:t>Swin Backbone</a:t>
            </a:r>
          </a:p>
          <a:p>
            <a:r>
              <a:rPr lang="en-HU" dirty="0"/>
              <a:t>PANet neck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34E26D-2E72-9FDC-1F4E-A53EACE1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213" y="1813023"/>
            <a:ext cx="8552787" cy="481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067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HU" dirty="0">
                <a:solidFill>
                  <a:schemeClr val="tx1"/>
                </a:solidFill>
              </a:rPr>
              <a:t>Detektálás: DETR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4852D-6BBB-7001-34AD-2620BF9CA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04" y="1675051"/>
            <a:ext cx="9905998" cy="3581401"/>
          </a:xfrm>
        </p:spPr>
        <p:txBody>
          <a:bodyPr anchor="t">
            <a:normAutofit/>
          </a:bodyPr>
          <a:lstStyle/>
          <a:p>
            <a:r>
              <a:rPr lang="en-HU" dirty="0"/>
              <a:t>Transformer Decoder használata</a:t>
            </a:r>
          </a:p>
          <a:p>
            <a:pPr lvl="1"/>
            <a:r>
              <a:rPr lang="en-HU" dirty="0"/>
              <a:t>Ismeretlen számú kimenet</a:t>
            </a:r>
          </a:p>
          <a:p>
            <a:pPr lvl="1"/>
            <a:r>
              <a:rPr lang="en-HU" dirty="0"/>
              <a:t>Nem kell NMS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4463C78-0CF4-72E0-69F7-7CC3ADC42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927" y="2461499"/>
            <a:ext cx="7994073" cy="435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098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HU" dirty="0">
                <a:solidFill>
                  <a:schemeClr val="tx1"/>
                </a:solidFill>
              </a:rPr>
              <a:t>Detektálás: DETR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4852D-6BBB-7001-34AD-2620BF9CA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04" y="1675051"/>
            <a:ext cx="9905998" cy="3581401"/>
          </a:xfrm>
        </p:spPr>
        <p:txBody>
          <a:bodyPr anchor="t">
            <a:normAutofit/>
          </a:bodyPr>
          <a:lstStyle/>
          <a:p>
            <a:r>
              <a:rPr lang="en-HU" dirty="0"/>
              <a:t>Object Queries</a:t>
            </a:r>
          </a:p>
          <a:p>
            <a:pPr lvl="1"/>
            <a:r>
              <a:rPr lang="en-HU" dirty="0"/>
              <a:t>Tanult bemeneti token</a:t>
            </a:r>
          </a:p>
          <a:p>
            <a:pPr lvl="1"/>
            <a:r>
              <a:rPr lang="en-HU" dirty="0"/>
              <a:t>(Konzisztencia)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24C0E6E-C3FB-73C9-FB53-467FF220A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1836"/>
            <a:ext cx="12192000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704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HU" dirty="0">
                <a:solidFill>
                  <a:schemeClr val="tx1"/>
                </a:solidFill>
              </a:rPr>
              <a:t>Tracking: TrackFromer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4852D-6BBB-7001-34AD-2620BF9CA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04" y="1675051"/>
            <a:ext cx="9905998" cy="3581401"/>
          </a:xfrm>
        </p:spPr>
        <p:txBody>
          <a:bodyPr anchor="t">
            <a:normAutofit/>
          </a:bodyPr>
          <a:lstStyle/>
          <a:p>
            <a:r>
              <a:rPr lang="en-HU" dirty="0"/>
              <a:t>Attention felhasználása párosításra</a:t>
            </a:r>
          </a:p>
          <a:p>
            <a:pPr lvl="1"/>
            <a:r>
              <a:rPr lang="en-HU" dirty="0"/>
              <a:t>Nem csak előző képhez párosítanak (nehzebb példák)</a:t>
            </a:r>
          </a:p>
          <a:p>
            <a:pPr lvl="1"/>
            <a:r>
              <a:rPr lang="en-HU" dirty="0"/>
              <a:t>Adnak fals negatívokat és pozitívokat a track querykhez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AD0854-49E2-9627-12D2-9109DD0106A4}"/>
              </a:ext>
            </a:extLst>
          </p:cNvPr>
          <p:cNvSpPr txBox="1"/>
          <p:nvPr/>
        </p:nvSpPr>
        <p:spPr>
          <a:xfrm>
            <a:off x="4385577" y="6480796"/>
            <a:ext cx="3808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U" sz="1000" dirty="0"/>
              <a:t>source: </a:t>
            </a:r>
            <a:r>
              <a:rPr lang="en-GB" sz="1000" dirty="0"/>
              <a:t>https://</a:t>
            </a:r>
            <a:r>
              <a:rPr lang="en-GB" sz="1000" dirty="0" err="1"/>
              <a:t>arxiv.org</a:t>
            </a:r>
            <a:r>
              <a:rPr lang="en-GB" sz="1000" dirty="0"/>
              <a:t>/abs/2101.02702</a:t>
            </a:r>
            <a:endParaRPr lang="en-HU" sz="1000" dirty="0"/>
          </a:p>
        </p:txBody>
      </p:sp>
      <p:pic>
        <p:nvPicPr>
          <p:cNvPr id="7" name="Picture 6" descr="A diagram of a transformer decoder&#10;&#10;Description automatically generated">
            <a:extLst>
              <a:ext uri="{FF2B5EF4-FFF2-40B4-BE49-F238E27FC236}">
                <a16:creationId xmlns:a16="http://schemas.microsoft.com/office/drawing/2014/main" id="{5F34E0D8-BCF6-6890-6074-6EFDE4E6B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92" y="3285219"/>
            <a:ext cx="11001440" cy="319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23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HU" dirty="0">
                <a:solidFill>
                  <a:schemeClr val="tx1"/>
                </a:solidFill>
              </a:rPr>
              <a:t>Tracking: MOTR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4852D-6BBB-7001-34AD-2620BF9CA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04" y="1675051"/>
            <a:ext cx="9905998" cy="3581401"/>
          </a:xfrm>
        </p:spPr>
        <p:txBody>
          <a:bodyPr anchor="t">
            <a:normAutofit/>
          </a:bodyPr>
          <a:lstStyle/>
          <a:p>
            <a:r>
              <a:rPr lang="en-HU" dirty="0"/>
              <a:t>Gond: Hosszabb history figyelembevétele</a:t>
            </a:r>
          </a:p>
          <a:p>
            <a:pPr lvl="1"/>
            <a:r>
              <a:rPr lang="en-HU" dirty="0"/>
              <a:t>Detr használata több frame-re</a:t>
            </a:r>
          </a:p>
        </p:txBody>
      </p:sp>
      <p:pic>
        <p:nvPicPr>
          <p:cNvPr id="7" name="Picture 6" descr="A diagram of different types of objects&#10;&#10;Description automatically generated with medium confidence">
            <a:extLst>
              <a:ext uri="{FF2B5EF4-FFF2-40B4-BE49-F238E27FC236}">
                <a16:creationId xmlns:a16="http://schemas.microsoft.com/office/drawing/2014/main" id="{81D7CFEE-B2FB-6129-D4BF-46F7E4115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520" y="3352434"/>
            <a:ext cx="9603783" cy="190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03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{39324BA3-E8D1-B640-BE44-B463AFFC2D88}tf10001063</Template>
  <TotalTime>3168</TotalTime>
  <Words>266</Words>
  <Application>Microsoft Macintosh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Mesh</vt:lpstr>
      <vt:lpstr>Tansformer Alkalmazások</vt:lpstr>
      <vt:lpstr>Transformer</vt:lpstr>
      <vt:lpstr>Swin Transformer</vt:lpstr>
      <vt:lpstr>Swin Transformer</vt:lpstr>
      <vt:lpstr>Detektálás: Swin + YOLO</vt:lpstr>
      <vt:lpstr>Detektálás: DETR</vt:lpstr>
      <vt:lpstr>Detektálás: DETR</vt:lpstr>
      <vt:lpstr>Tracking: TrackFromer</vt:lpstr>
      <vt:lpstr>Tracking: MOTR</vt:lpstr>
      <vt:lpstr>Tracking: MOTR</vt:lpstr>
      <vt:lpstr>Tracking: MOTR</vt:lpstr>
      <vt:lpstr>Párosítás: Stereo Transformer</vt:lpstr>
      <vt:lpstr>Párosítás: TransMatcher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Tansformer Hálózatok</dc:title>
  <dc:creator>Szemenyei Márton</dc:creator>
  <cp:lastModifiedBy>Szemenyei Márton</cp:lastModifiedBy>
  <cp:revision>17</cp:revision>
  <dcterms:created xsi:type="dcterms:W3CDTF">2023-03-14T06:49:27Z</dcterms:created>
  <dcterms:modified xsi:type="dcterms:W3CDTF">2023-08-08T07:25:39Z</dcterms:modified>
</cp:coreProperties>
</file>